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69" r:id="rId3"/>
    <p:sldId id="270" r:id="rId4"/>
    <p:sldId id="271" r:id="rId5"/>
    <p:sldId id="272" r:id="rId6"/>
    <p:sldId id="266" r:id="rId7"/>
    <p:sldId id="259" r:id="rId8"/>
    <p:sldId id="260" r:id="rId9"/>
    <p:sldId id="262" r:id="rId10"/>
    <p:sldId id="257" r:id="rId11"/>
    <p:sldId id="258" r:id="rId12"/>
    <p:sldId id="268" r:id="rId13"/>
    <p:sldId id="273" r:id="rId14"/>
    <p:sldId id="274" r:id="rId15"/>
    <p:sldId id="275" r:id="rId16"/>
    <p:sldId id="263" r:id="rId17"/>
    <p:sldId id="276" r:id="rId18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64"/>
    <a:srgbClr val="00228E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3557" autoAdjust="0"/>
  </p:normalViewPr>
  <p:slideViewPr>
    <p:cSldViewPr snapToGrid="0">
      <p:cViewPr varScale="1">
        <p:scale>
          <a:sx n="79" d="100"/>
          <a:sy n="79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77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3106"/>
            </a:lvl1pPr>
            <a:lvl2pPr marL="591663" indent="0" algn="ctr">
              <a:buNone/>
              <a:defRPr sz="2588"/>
            </a:lvl2pPr>
            <a:lvl3pPr marL="1183325" indent="0" algn="ctr">
              <a:buNone/>
              <a:defRPr sz="2329"/>
            </a:lvl3pPr>
            <a:lvl4pPr marL="1774988" indent="0" algn="ctr">
              <a:buNone/>
              <a:defRPr sz="2071"/>
            </a:lvl4pPr>
            <a:lvl5pPr marL="2366650" indent="0" algn="ctr">
              <a:buNone/>
              <a:defRPr sz="2071"/>
            </a:lvl5pPr>
            <a:lvl6pPr marL="2958313" indent="0" algn="ctr">
              <a:buNone/>
              <a:defRPr sz="2071"/>
            </a:lvl6pPr>
            <a:lvl7pPr marL="3549975" indent="0" algn="ctr">
              <a:buNone/>
              <a:defRPr sz="2071"/>
            </a:lvl7pPr>
            <a:lvl8pPr marL="4141638" indent="0" algn="ctr">
              <a:buNone/>
              <a:defRPr sz="2071"/>
            </a:lvl8pPr>
            <a:lvl9pPr marL="4733300" indent="0" algn="ctr">
              <a:buNone/>
              <a:defRPr sz="207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456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1026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33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843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77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3106">
                <a:solidFill>
                  <a:schemeClr val="tx1"/>
                </a:solidFill>
              </a:defRPr>
            </a:lvl1pPr>
            <a:lvl2pPr marL="591663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755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677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1734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06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25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010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745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7.m4a"/><Relationship Id="rId7" Type="http://schemas.openxmlformats.org/officeDocument/2006/relationships/image" Target="../media/image3.png"/><Relationship Id="rId2" Type="http://schemas.microsoft.com/office/2007/relationships/media" Target="../media/media17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" y="6239"/>
            <a:ext cx="10049952" cy="7766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15F17-7EDA-42FE-875B-4E10FFCD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648" y="652231"/>
            <a:ext cx="5257800" cy="123945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odoni MT Black"/>
                <a:cs typeface="Calibri Light"/>
              </a:rPr>
              <a:t>Clements Middle School</a:t>
            </a:r>
            <a:endParaRPr lang="en-US" sz="4800" dirty="0">
              <a:solidFill>
                <a:srgbClr val="002060"/>
              </a:solidFill>
              <a:latin typeface="Bodoni MT Black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786" y="2071606"/>
            <a:ext cx="7250413" cy="697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092" y="2043934"/>
            <a:ext cx="7543800" cy="491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2021-2022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939">
            <a:off x="7843448" y="652231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87" y="3128536"/>
            <a:ext cx="6211410" cy="268729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030228" y="3331898"/>
            <a:ext cx="6211410" cy="2704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First Semester Honors Day Ceremony</a:t>
            </a:r>
            <a:endParaRPr lang="en-US" sz="5400" b="1" i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733A9-909D-44DA-8D44-52295704A31D}"/>
              </a:ext>
            </a:extLst>
          </p:cNvPr>
          <p:cNvSpPr txBox="1"/>
          <p:nvPr/>
        </p:nvSpPr>
        <p:spPr>
          <a:xfrm>
            <a:off x="190721" y="5954708"/>
            <a:ext cx="100465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Bodoni MT"/>
                <a:cs typeface="Calibri"/>
              </a:rPr>
              <a:t>Mr. Fred Richard, Principal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Bodoni MT"/>
                <a:cs typeface="Calibri"/>
              </a:rPr>
              <a:t>Mr. Nicholas Jones, Assistant Principal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Bodoni MT"/>
                <a:cs typeface="Calibri"/>
              </a:rPr>
              <a:t>Ms. Dawn Ward, Assistant Principal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19A5B09-1796-4C43-8DF9-CECF26711E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28590"/>
      </p:ext>
    </p:extLst>
  </p:cSld>
  <p:clrMapOvr>
    <a:masterClrMapping/>
  </p:clrMapOvr>
  <p:transition spd="med" advTm="99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5EDDC989-9FA0-4126-9F91-BA7BFA040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82" y="2992912"/>
            <a:ext cx="8642195" cy="4017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15F17-7EDA-42FE-875B-4E10FFCD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648" y="652231"/>
            <a:ext cx="5257800" cy="123945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odoni MT Black"/>
              </a:rPr>
              <a:t>	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525" y="2183383"/>
            <a:ext cx="7436426" cy="530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075" y="2276624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6</a:t>
            </a:r>
            <a:r>
              <a:rPr lang="en-US" sz="2800" b="1" baseline="30000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Grade A/B Honor Roll Recipients</a:t>
            </a:r>
            <a:endParaRPr lang="en-US" sz="28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1016">
            <a:off x="4381501" y="551048"/>
            <a:ext cx="1356730" cy="1429528"/>
          </a:xfrm>
          <a:prstGeom prst="rect">
            <a:avLst/>
          </a:prstGeom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3541167" y="3070470"/>
            <a:ext cx="4302281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BB859-EDD6-411C-86FE-9658A792CF8A}"/>
              </a:ext>
            </a:extLst>
          </p:cNvPr>
          <p:cNvSpPr txBox="1"/>
          <p:nvPr/>
        </p:nvSpPr>
        <p:spPr>
          <a:xfrm>
            <a:off x="1222410" y="2978030"/>
            <a:ext cx="3802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Caleb Alabi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Nehemiah Ashley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Kamaryne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Brown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Mya Burrell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Kasia Cannon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Keriston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Clark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Di’Azia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Clark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Knighton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Curinton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Destiny Floyd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Brenton Gordon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Rileigh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Greene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6817F-5840-4282-B5D0-4679CC626B5E}"/>
              </a:ext>
            </a:extLst>
          </p:cNvPr>
          <p:cNvSpPr txBox="1"/>
          <p:nvPr/>
        </p:nvSpPr>
        <p:spPr>
          <a:xfrm>
            <a:off x="4896207" y="2980894"/>
            <a:ext cx="40210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Izayah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Guilbaud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Calli Harbin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Kayla Hepburn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Rihanna Lawrence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James Maroni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Kendrick Meredith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Daylin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Randolph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Tyler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Rascoe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Janaya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Rozier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Aissata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Sacko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Joellianna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Saintil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D7C2F92-8121-42A6-9BE9-11899808C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347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979" y="2125913"/>
            <a:ext cx="6826021" cy="530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979" y="2214977"/>
            <a:ext cx="6826022" cy="4991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6</a:t>
            </a:r>
            <a:r>
              <a:rPr lang="en-US" sz="2400" b="1" baseline="30000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Grade A/B Honor Roll Recipients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6345">
            <a:off x="4536183" y="578087"/>
            <a:ext cx="1356730" cy="1429528"/>
          </a:xfrm>
          <a:prstGeom prst="rect">
            <a:avLst/>
          </a:prstGeom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942" y="2931904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F20A1-A6E9-4BC7-82AC-35E73A20D9C7}"/>
              </a:ext>
            </a:extLst>
          </p:cNvPr>
          <p:cNvSpPr txBox="1"/>
          <p:nvPr/>
        </p:nvSpPr>
        <p:spPr>
          <a:xfrm>
            <a:off x="1196167" y="3119645"/>
            <a:ext cx="3828809" cy="317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Giovanna </a:t>
            </a:r>
            <a:r>
              <a:rPr lang="en-US" sz="1800" dirty="0" err="1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Saintil</a:t>
            </a:r>
            <a:endParaRPr lang="en-US" sz="1800" dirty="0">
              <a:solidFill>
                <a:schemeClr val="bg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Harmonie Samuels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Laila Smith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Jaylen Smith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Joshua Springer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Noah Staley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Kelsey Starks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Amelia </a:t>
            </a:r>
            <a:r>
              <a:rPr lang="en-US" sz="1800" dirty="0" err="1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Sumlin</a:t>
            </a:r>
            <a:endParaRPr lang="en-US" sz="1800" dirty="0">
              <a:solidFill>
                <a:schemeClr val="bg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94C6B-6149-4BB1-9468-52078461EE94}"/>
              </a:ext>
            </a:extLst>
          </p:cNvPr>
          <p:cNvSpPr txBox="1"/>
          <p:nvPr/>
        </p:nvSpPr>
        <p:spPr>
          <a:xfrm>
            <a:off x="5025259" y="3291737"/>
            <a:ext cx="3836974" cy="277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Alanah</a:t>
            </a: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Tolbert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Kaleb Turman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Derrick Walker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Layla Walker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Paul Watt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Aniyah Williams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Aleena Williams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56A0C09A-9014-4ECC-90E3-3315A4D7D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15" y="3131419"/>
            <a:ext cx="8164468" cy="38568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E838A4-3CB8-44F1-A2B3-A696AF80E6F0}"/>
              </a:ext>
            </a:extLst>
          </p:cNvPr>
          <p:cNvSpPr txBox="1"/>
          <p:nvPr/>
        </p:nvSpPr>
        <p:spPr>
          <a:xfrm>
            <a:off x="1267180" y="3073797"/>
            <a:ext cx="3828809" cy="396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Giovanna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Saintil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Harmonie Samuels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Laila Smith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Jaylen Smith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Joshua Springer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Noah Staley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Kelsey Starks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Amelia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Sumlin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5D155-508F-47C1-94C9-B2DB734B09BC}"/>
              </a:ext>
            </a:extLst>
          </p:cNvPr>
          <p:cNvSpPr txBox="1"/>
          <p:nvPr/>
        </p:nvSpPr>
        <p:spPr>
          <a:xfrm>
            <a:off x="5037679" y="3149782"/>
            <a:ext cx="4175004" cy="346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Alanah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Tolbert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Kaleb Turman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Derrick Walker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Layla Walker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Paul Watt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Aniyah Williams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Aleena Williams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D24A27-55A3-4399-8902-8EBFA133B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5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785" y="1965854"/>
            <a:ext cx="7250413" cy="697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061462"/>
            <a:ext cx="7543800" cy="4247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2021 Science Fair Winners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1564">
            <a:off x="4535627" y="545576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26" y="2914713"/>
            <a:ext cx="8979108" cy="431054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770" y="3886200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C92B8-314F-438A-8A43-90EC305B2F3A}"/>
              </a:ext>
            </a:extLst>
          </p:cNvPr>
          <p:cNvSpPr txBox="1"/>
          <p:nvPr/>
        </p:nvSpPr>
        <p:spPr>
          <a:xfrm>
            <a:off x="725978" y="2946920"/>
            <a:ext cx="44439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1st Place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Markell Francis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Jayden Colbert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Rahniah</a:t>
            </a: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Greene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Samantha Paler</a:t>
            </a:r>
          </a:p>
          <a:p>
            <a:pPr algn="ctr"/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800" b="1" u="sng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2nd Place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Kayla Roberts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Levar Greene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Angelina Smith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3B6B0-4C46-487E-827C-2110D16FE4D2}"/>
              </a:ext>
            </a:extLst>
          </p:cNvPr>
          <p:cNvSpPr txBox="1"/>
          <p:nvPr/>
        </p:nvSpPr>
        <p:spPr>
          <a:xfrm>
            <a:off x="4997681" y="3010149"/>
            <a:ext cx="43347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3rd Place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Taylor Anderson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Skylar Levell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Khalil Barnes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Dane Bryan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Jaden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Callender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-Francis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Kamoni Banks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Jennifer Hernandez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Cady Pusey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Laurence Walker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Kennedi Zachary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Mariah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Gissendanner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-Edwards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Kassidy Boyd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Jianah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Richards</a:t>
            </a:r>
          </a:p>
          <a:p>
            <a:endParaRPr lang="en-US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0C6EA79-C50A-4A49-BC1B-720A22815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748" y="2093315"/>
            <a:ext cx="7250413" cy="697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2021 Literacy Day Winners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8919">
            <a:off x="4346611" y="558697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417" y="2943541"/>
            <a:ext cx="6518490" cy="364050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770" y="3886200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DA2C4-5F8F-41B0-B0AA-0A87498AFDEF}"/>
              </a:ext>
            </a:extLst>
          </p:cNvPr>
          <p:cNvSpPr txBox="1"/>
          <p:nvPr/>
        </p:nvSpPr>
        <p:spPr>
          <a:xfrm>
            <a:off x="2797455" y="3129534"/>
            <a:ext cx="44550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McKenzie Greene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Skyy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Lacy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Nia Mickens-Mills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Alejandro Pena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Joelianna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Saintil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Alanah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Tolbert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Laurance Walker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Layla Walker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Tiana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Watley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endParaRPr lang="en-US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6D14658-468D-4CA8-81D6-5C2C834A1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38" y="2095889"/>
            <a:ext cx="7972017" cy="697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2021 Spelling Bee Winner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1297">
            <a:off x="4536010" y="592415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061" y="3061675"/>
            <a:ext cx="7543800" cy="350470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770" y="3886200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DA2C4-5F8F-41B0-B0AA-0A87498AFDEF}"/>
              </a:ext>
            </a:extLst>
          </p:cNvPr>
          <p:cNvSpPr txBox="1"/>
          <p:nvPr/>
        </p:nvSpPr>
        <p:spPr>
          <a:xfrm>
            <a:off x="1809971" y="3753069"/>
            <a:ext cx="6585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A’Riyah</a:t>
            </a:r>
            <a:r>
              <a:rPr lang="en-US" sz="6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Wilson</a:t>
            </a:r>
          </a:p>
          <a:p>
            <a:endParaRPr lang="en-US" sz="6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C0BF5B9-ACA0-4106-A24C-BC3A12CB0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36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266" y="2115521"/>
            <a:ext cx="7250413" cy="697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2021 Spelling Bee Runner Up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1222">
            <a:off x="4461108" y="605256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572" y="3259491"/>
            <a:ext cx="6852779" cy="302681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770" y="3886200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DA2C4-5F8F-41B0-B0AA-0A87498AFDEF}"/>
              </a:ext>
            </a:extLst>
          </p:cNvPr>
          <p:cNvSpPr txBox="1"/>
          <p:nvPr/>
        </p:nvSpPr>
        <p:spPr>
          <a:xfrm>
            <a:off x="2009964" y="4120473"/>
            <a:ext cx="62590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Amir Neely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3C8094-E199-4F66-A8A9-F71EA6D04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303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787" y="2125913"/>
            <a:ext cx="7250413" cy="697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2021 Next Generation Writers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6530">
            <a:off x="4491597" y="578692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781" y="2947577"/>
            <a:ext cx="7578308" cy="412243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770" y="3886200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DA2C4-5F8F-41B0-B0AA-0A87498AFDEF}"/>
              </a:ext>
            </a:extLst>
          </p:cNvPr>
          <p:cNvSpPr txBox="1"/>
          <p:nvPr/>
        </p:nvSpPr>
        <p:spPr>
          <a:xfrm>
            <a:off x="1097469" y="3042349"/>
            <a:ext cx="42763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Kiyana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Andrews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Londyn Belcher                       Jordan Dial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Cordarrel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Fish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Kamarah Foster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Markell Francis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Soleil Henry Hyman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Taylor Iverson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Jazlynn Jones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Naeshia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Martin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Olivia McKenzie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Nia Mickens-Mills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McKayra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Mingo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Emily Montiel</a:t>
            </a:r>
          </a:p>
          <a:p>
            <a:pPr algn="ctr"/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DE16F-9FEC-4C8E-95DE-DFA10C61CAC9}"/>
              </a:ext>
            </a:extLst>
          </p:cNvPr>
          <p:cNvSpPr txBox="1"/>
          <p:nvPr/>
        </p:nvSpPr>
        <p:spPr>
          <a:xfrm>
            <a:off x="4867664" y="2732038"/>
            <a:ext cx="3891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Jada Nelson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Janiya Page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Harmony Smith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Laila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Sumlin</a:t>
            </a:r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Tamia Ward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Sophia West</a:t>
            </a: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5F85F27-A1F6-4E7C-A874-0BA417C8A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" y="0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062" y="2012252"/>
            <a:ext cx="7397106" cy="10619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Clements Middle School Students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1222">
            <a:off x="4461108" y="605256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922" y="3259490"/>
            <a:ext cx="7950088" cy="351149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770" y="3886200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DA2C4-5F8F-41B0-B0AA-0A87498AFDEF}"/>
              </a:ext>
            </a:extLst>
          </p:cNvPr>
          <p:cNvSpPr txBox="1"/>
          <p:nvPr/>
        </p:nvSpPr>
        <p:spPr>
          <a:xfrm>
            <a:off x="1440920" y="4303046"/>
            <a:ext cx="7397106" cy="187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Congratulations!!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199128-EF6E-4BD0-8751-46B0C00DE9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362604"/>
      </p:ext>
    </p:extLst>
  </p:cSld>
  <p:clrMapOvr>
    <a:masterClrMapping/>
  </p:clrMapOvr>
  <p:transition spd="slow" advTm="78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38" y="2104233"/>
            <a:ext cx="7951262" cy="6879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38" y="2243287"/>
            <a:ext cx="7951262" cy="4499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8th Grade All “A” Honor Roll Recipients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2871">
            <a:off x="4346610" y="591715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292" y="3138538"/>
            <a:ext cx="7412809" cy="320706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037562" y="3266246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Amaris Foster</a:t>
            </a:r>
          </a:p>
          <a:p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Brennon Blount</a:t>
            </a:r>
          </a:p>
          <a:p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Nia Mickens-Mills</a:t>
            </a:r>
          </a:p>
          <a:p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Tamia Ward</a:t>
            </a:r>
          </a:p>
          <a:p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Olivia </a:t>
            </a:r>
            <a:r>
              <a:rPr lang="en-US" sz="36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Mckenzie</a:t>
            </a:r>
            <a:endParaRPr lang="en-US" sz="36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endParaRPr lang="en-US" sz="3200" dirty="0">
              <a:latin typeface="Bodoni MT Black" panose="02070A03080606020203" pitchFamily="18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3E9AF84-9D63-45D0-8B9C-1D3019970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4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062" y="2125913"/>
            <a:ext cx="7543799" cy="530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8th Grade A/B Honor Roll Recipients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0246">
            <a:off x="4491597" y="564214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56" y="2931904"/>
            <a:ext cx="8182292" cy="419859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942" y="2931904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4DB3E-6ACB-44AA-9B9B-A437AB9E6FE0}"/>
              </a:ext>
            </a:extLst>
          </p:cNvPr>
          <p:cNvSpPr txBox="1"/>
          <p:nvPr/>
        </p:nvSpPr>
        <p:spPr>
          <a:xfrm>
            <a:off x="571500" y="2985154"/>
            <a:ext cx="4324416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Shadrach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Amemaka</a:t>
            </a:r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Tatyanna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Antoine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Andrea Ayala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Summer Bailey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Mahkilah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Balkissoon</a:t>
            </a:r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Kingston Banks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Brannon Blount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Payton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Burtts</a:t>
            </a:r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Mariah Clemons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Alexis Cost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Jazlynn Crummey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534E4-B3EE-4A8D-A9FB-80654EF0E5CE}"/>
              </a:ext>
            </a:extLst>
          </p:cNvPr>
          <p:cNvSpPr txBox="1"/>
          <p:nvPr/>
        </p:nvSpPr>
        <p:spPr>
          <a:xfrm>
            <a:off x="4957224" y="3035826"/>
            <a:ext cx="44683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Jaylen Dawkins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Cordarrel</a:t>
            </a: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Fish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Alston Flowers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Khye</a:t>
            </a: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Fountain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Kamdynn</a:t>
            </a: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George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Kennedy Gittens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Malachi Griffin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Mnena</a:t>
            </a: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Hamid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Tyra Heard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Soleil Henry-Hyman</a:t>
            </a:r>
          </a:p>
          <a:p>
            <a:endParaRPr lang="en-US" sz="24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50618B1-F18E-497C-99DC-F41D349A3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0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55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1" y="2125913"/>
            <a:ext cx="7727451" cy="530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8th Grade A/B Honor Roll Recipients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112">
            <a:off x="4417624" y="580011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44" y="2931904"/>
            <a:ext cx="8293804" cy="419859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942" y="2931904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93772-C234-490A-8359-C9D20588CEB6}"/>
              </a:ext>
            </a:extLst>
          </p:cNvPr>
          <p:cNvSpPr txBox="1"/>
          <p:nvPr/>
        </p:nvSpPr>
        <p:spPr>
          <a:xfrm>
            <a:off x="2780264" y="3219412"/>
            <a:ext cx="72588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rgbClr val="002060"/>
              </a:solidFill>
              <a:latin typeface="Kunstler Scrip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4DB3E-6ACB-44AA-9B9B-A437AB9E6FE0}"/>
              </a:ext>
            </a:extLst>
          </p:cNvPr>
          <p:cNvSpPr txBox="1"/>
          <p:nvPr/>
        </p:nvSpPr>
        <p:spPr>
          <a:xfrm>
            <a:off x="535275" y="2978866"/>
            <a:ext cx="4468368" cy="439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Angelita </a:t>
            </a: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Hibelink</a:t>
            </a:r>
            <a:endParaRPr lang="en-US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Travarrius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Howard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Temple Howard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Angelia Ingram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Taylor Iverson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A’Niya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Jackson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Samar Jones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Aaniya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Jordan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Aasheeyna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Jordan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Jaylen King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Asia Lanham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534E4-B3EE-4A8D-A9FB-80654EF0E5CE}"/>
              </a:ext>
            </a:extLst>
          </p:cNvPr>
          <p:cNvSpPr txBox="1"/>
          <p:nvPr/>
        </p:nvSpPr>
        <p:spPr>
          <a:xfrm>
            <a:off x="4809920" y="2948107"/>
            <a:ext cx="4468368" cy="485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Jordyn Lipscomb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Marco Luna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Australia Martin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Malik McLean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Mi’Queen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Middleton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McKayra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Mingo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Saniya Mitchell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Emily Montiel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Abigail Morales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Audria Phillips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Jordan Poole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C812739-4D41-4031-A2FB-D41D58DC1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44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33" y="2060340"/>
            <a:ext cx="8020485" cy="530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576" y="2147049"/>
            <a:ext cx="7366797" cy="4095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8th Grade A/B Honor Roll Recipients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7159">
            <a:off x="4346611" y="588885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171" y="2811802"/>
            <a:ext cx="7014117" cy="419859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942" y="2931904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4DB3E-6ACB-44AA-9B9B-A437AB9E6FE0}"/>
              </a:ext>
            </a:extLst>
          </p:cNvPr>
          <p:cNvSpPr txBox="1"/>
          <p:nvPr/>
        </p:nvSpPr>
        <p:spPr>
          <a:xfrm>
            <a:off x="2840031" y="2325656"/>
            <a:ext cx="4468368" cy="4799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Cady Pusey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Carvinique</a:t>
            </a: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Rolle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Jacob Scott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Jayla Smith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Jayda Smith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Jeremiah Smith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Demilade</a:t>
            </a: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Sowole</a:t>
            </a:r>
            <a:endParaRPr lang="en-US" sz="22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Janiya Terrell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Shenae</a:t>
            </a: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-Olivia Watt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De’Vion</a:t>
            </a: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Williams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02991C2-8A5B-4240-BB17-48C88971E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137" y="2032596"/>
            <a:ext cx="6980663" cy="92242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107192"/>
            <a:ext cx="7766693" cy="412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7</a:t>
            </a:r>
            <a:r>
              <a:rPr lang="en-US" sz="2800" b="1" baseline="30000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Grade All “A” Honor Roll Recipients</a:t>
            </a:r>
            <a:endParaRPr lang="en-US" sz="28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1939">
            <a:off x="4346611" y="606664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573" y="3225653"/>
            <a:ext cx="6211410" cy="268729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04638" y="4096442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Messiah</a:t>
            </a:r>
            <a:r>
              <a:rPr lang="en-US" sz="6000" b="1" dirty="0">
                <a:latin typeface="Lucida Calligraphy" panose="03010101010101010101" pitchFamily="66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King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CB565F6-0168-4346-BF13-01C7CAEFE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3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269" y="2125912"/>
            <a:ext cx="7543800" cy="5423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062" y="2191466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7</a:t>
            </a:r>
            <a:r>
              <a:rPr lang="en-US" sz="2800" b="1" baseline="30000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Grade A/B Honor Roll Recipients</a:t>
            </a:r>
            <a:endParaRPr lang="en-US" sz="28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8480">
            <a:off x="4346610" y="591205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32" y="2980043"/>
            <a:ext cx="8549268" cy="419859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942" y="2931904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C0090-E74B-4AEC-AA67-C3DCF2604C28}"/>
              </a:ext>
            </a:extLst>
          </p:cNvPr>
          <p:cNvSpPr txBox="1"/>
          <p:nvPr/>
        </p:nvSpPr>
        <p:spPr>
          <a:xfrm>
            <a:off x="593184" y="3008651"/>
            <a:ext cx="4431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Kennedi Andrews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Elliott Bell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Samiyah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Crawford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Jasmine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Depass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Markell Francis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Emily Gallardo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Rahniah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Greene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Levar Greene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Jennifer Hernandez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Tamiaha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Holt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Hannah Humphries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CB92A-7358-40E2-9276-BFED6DF75E07}"/>
              </a:ext>
            </a:extLst>
          </p:cNvPr>
          <p:cNvSpPr txBox="1"/>
          <p:nvPr/>
        </p:nvSpPr>
        <p:spPr>
          <a:xfrm>
            <a:off x="5011682" y="3001479"/>
            <a:ext cx="444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Amarah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Hurt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Macy Johnson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Duane Kelly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Karlrio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Kelsey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Heidi Lopez-Rodriguez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Darion McClendon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Isaac Menezes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Katty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Ortiz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Ra’Shawn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Pace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Maria Paler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Simone Pierre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2A9FE37-EB04-4F4B-AA47-1C92C1D36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2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89" y="2125913"/>
            <a:ext cx="7753004" cy="5306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691" y="2205705"/>
            <a:ext cx="7543800" cy="361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7</a:t>
            </a:r>
            <a:r>
              <a:rPr lang="en-US" sz="2800" b="1" baseline="30000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Grade A/B Honor  Roll Recipients</a:t>
            </a:r>
            <a:endParaRPr lang="en-US" sz="28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5582">
            <a:off x="4346610" y="591212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734" y="2931904"/>
            <a:ext cx="7828359" cy="419859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2159942" y="2931904"/>
            <a:ext cx="6109213" cy="83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B3E61-03E1-4598-B0A1-A8832D9C617E}"/>
              </a:ext>
            </a:extLst>
          </p:cNvPr>
          <p:cNvSpPr txBox="1"/>
          <p:nvPr/>
        </p:nvSpPr>
        <p:spPr>
          <a:xfrm>
            <a:off x="3147530" y="3224748"/>
            <a:ext cx="3756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Jordan Pierre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Kayla Roberts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Cameron </a:t>
            </a:r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Rolax</a:t>
            </a:r>
            <a:endParaRPr lang="en-US" sz="2400" b="1" dirty="0">
              <a:solidFill>
                <a:srgbClr val="002060"/>
              </a:solidFill>
              <a:latin typeface="Lucida Calligraphy" panose="03010101010101010101" pitchFamily="66" charset="0"/>
              <a:cs typeface="Calibri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Samantha Sanchez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Angelina Smith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Karmello</a:t>
            </a:r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Stanford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Bryan Tenorio-Ruiz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Jadyn Thomas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Laurence Walker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Omari Wright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0B0814-1099-444B-9C6E-2AA0162E7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31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F4422B-E45A-4031-82DA-1EE9FF7D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"/>
            <a:ext cx="10049952" cy="77661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5B21A5-F247-4B8D-8FE4-D34CFAC7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689" y="2105247"/>
            <a:ext cx="5084956" cy="128622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010FEC-940D-4D09-BA0F-3AE359E1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519" y="2347294"/>
            <a:ext cx="4433296" cy="9741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6</a:t>
            </a:r>
            <a:r>
              <a:rPr lang="en-US" sz="2800" b="1" baseline="30000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  <a:cs typeface="Calibri"/>
              </a:rPr>
              <a:t> Grade All “A” Honor Roll Recipient</a:t>
            </a:r>
            <a:endParaRPr lang="en-US" sz="28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0E85F9F-8981-4A8A-B239-797F264F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1939">
            <a:off x="4346609" y="634377"/>
            <a:ext cx="1356730" cy="1429528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9993995-D216-42DF-A385-BFCF819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936" y="3823707"/>
            <a:ext cx="6433588" cy="167262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A4551E8-B193-4F2A-99B2-FA5B5C8C32C6}"/>
              </a:ext>
            </a:extLst>
          </p:cNvPr>
          <p:cNvSpPr txBox="1">
            <a:spLocks/>
          </p:cNvSpPr>
          <p:nvPr/>
        </p:nvSpPr>
        <p:spPr>
          <a:xfrm>
            <a:off x="1879936" y="4227908"/>
            <a:ext cx="6433588" cy="1087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49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6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831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9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16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3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Alycia Velez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26CAE1A-C2A9-4316-AA1D-1C526C01E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20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1952</TotalTime>
  <Words>540</Words>
  <Application>Microsoft Office PowerPoint</Application>
  <PresentationFormat>Custom</PresentationFormat>
  <Paragraphs>228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Bodoni MT</vt:lpstr>
      <vt:lpstr>Bodoni MT Black</vt:lpstr>
      <vt:lpstr>Calibri</vt:lpstr>
      <vt:lpstr>Calibri Light</vt:lpstr>
      <vt:lpstr>Kunstler Script</vt:lpstr>
      <vt:lpstr>Lucida Calligraphy</vt:lpstr>
      <vt:lpstr>Office Theme</vt:lpstr>
      <vt:lpstr>Clements Middle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Tiphanie Dean</dc:creator>
  <cp:lastModifiedBy>Anika Griffin</cp:lastModifiedBy>
  <cp:revision>341</cp:revision>
  <dcterms:created xsi:type="dcterms:W3CDTF">2021-05-12T16:39:19Z</dcterms:created>
  <dcterms:modified xsi:type="dcterms:W3CDTF">2022-01-26T17:55:05Z</dcterms:modified>
</cp:coreProperties>
</file>